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6"/>
  </p:notesMasterIdLst>
  <p:sldIdLst>
    <p:sldId id="256" r:id="rId2"/>
    <p:sldId id="434" r:id="rId3"/>
    <p:sldId id="257" r:id="rId4"/>
    <p:sldId id="260" r:id="rId5"/>
    <p:sldId id="258" r:id="rId6"/>
    <p:sldId id="324" r:id="rId7"/>
    <p:sldId id="269" r:id="rId8"/>
    <p:sldId id="270" r:id="rId9"/>
    <p:sldId id="271" r:id="rId10"/>
    <p:sldId id="435" r:id="rId11"/>
    <p:sldId id="471" r:id="rId12"/>
    <p:sldId id="436" r:id="rId13"/>
    <p:sldId id="437" r:id="rId14"/>
    <p:sldId id="438" r:id="rId15"/>
    <p:sldId id="439" r:id="rId16"/>
    <p:sldId id="267" r:id="rId17"/>
    <p:sldId id="268" r:id="rId18"/>
    <p:sldId id="273" r:id="rId19"/>
    <p:sldId id="274" r:id="rId20"/>
    <p:sldId id="472" r:id="rId21"/>
    <p:sldId id="474" r:id="rId22"/>
    <p:sldId id="473" r:id="rId23"/>
    <p:sldId id="475" r:id="rId24"/>
    <p:sldId id="476" r:id="rId25"/>
    <p:sldId id="477" r:id="rId26"/>
    <p:sldId id="478" r:id="rId27"/>
    <p:sldId id="479" r:id="rId28"/>
    <p:sldId id="262" r:id="rId29"/>
    <p:sldId id="263" r:id="rId30"/>
    <p:sldId id="277" r:id="rId31"/>
    <p:sldId id="283" r:id="rId32"/>
    <p:sldId id="265" r:id="rId33"/>
    <p:sldId id="356" r:id="rId34"/>
    <p:sldId id="452" r:id="rId35"/>
    <p:sldId id="266" r:id="rId36"/>
    <p:sldId id="279" r:id="rId37"/>
    <p:sldId id="367" r:id="rId38"/>
    <p:sldId id="454" r:id="rId39"/>
    <p:sldId id="405" r:id="rId40"/>
    <p:sldId id="409" r:id="rId41"/>
    <p:sldId id="451" r:id="rId42"/>
    <p:sldId id="453" r:id="rId43"/>
    <p:sldId id="468" r:id="rId44"/>
    <p:sldId id="460" r:id="rId45"/>
    <p:sldId id="464" r:id="rId46"/>
    <p:sldId id="465" r:id="rId47"/>
    <p:sldId id="466" r:id="rId48"/>
    <p:sldId id="455" r:id="rId49"/>
    <p:sldId id="456" r:id="rId50"/>
    <p:sldId id="457" r:id="rId51"/>
    <p:sldId id="458" r:id="rId52"/>
    <p:sldId id="459" r:id="rId53"/>
    <p:sldId id="414" r:id="rId54"/>
    <p:sldId id="416" r:id="rId55"/>
    <p:sldId id="481" r:id="rId56"/>
    <p:sldId id="420" r:id="rId57"/>
    <p:sldId id="483" r:id="rId58"/>
    <p:sldId id="484" r:id="rId59"/>
    <p:sldId id="485" r:id="rId60"/>
    <p:sldId id="487" r:id="rId61"/>
    <p:sldId id="489" r:id="rId62"/>
    <p:sldId id="490" r:id="rId63"/>
    <p:sldId id="491" r:id="rId64"/>
    <p:sldId id="492" r:id="rId65"/>
    <p:sldId id="493" r:id="rId66"/>
    <p:sldId id="494" r:id="rId67"/>
    <p:sldId id="495" r:id="rId68"/>
    <p:sldId id="496" r:id="rId69"/>
    <p:sldId id="497" r:id="rId70"/>
    <p:sldId id="498" r:id="rId71"/>
    <p:sldId id="499" r:id="rId72"/>
    <p:sldId id="315" r:id="rId73"/>
    <p:sldId id="384" r:id="rId74"/>
    <p:sldId id="385" r:id="rId75"/>
    <p:sldId id="386" r:id="rId76"/>
    <p:sldId id="387" r:id="rId77"/>
    <p:sldId id="388" r:id="rId78"/>
    <p:sldId id="389" r:id="rId79"/>
    <p:sldId id="469" r:id="rId80"/>
    <p:sldId id="500" r:id="rId81"/>
    <p:sldId id="501" r:id="rId82"/>
    <p:sldId id="502" r:id="rId83"/>
    <p:sldId id="503" r:id="rId84"/>
    <p:sldId id="505" r:id="rId85"/>
    <p:sldId id="308" r:id="rId86"/>
    <p:sldId id="309" r:id="rId87"/>
    <p:sldId id="323" r:id="rId88"/>
    <p:sldId id="310" r:id="rId89"/>
    <p:sldId id="311" r:id="rId90"/>
    <p:sldId id="341" r:id="rId91"/>
    <p:sldId id="480" r:id="rId92"/>
    <p:sldId id="342" r:id="rId93"/>
    <p:sldId id="423" r:id="rId94"/>
    <p:sldId id="440" r:id="rId95"/>
    <p:sldId id="441" r:id="rId96"/>
    <p:sldId id="442" r:id="rId97"/>
    <p:sldId id="443" r:id="rId98"/>
    <p:sldId id="444" r:id="rId99"/>
    <p:sldId id="445" r:id="rId100"/>
    <p:sldId id="446" r:id="rId101"/>
    <p:sldId id="447" r:id="rId102"/>
    <p:sldId id="448" r:id="rId103"/>
    <p:sldId id="449" r:id="rId104"/>
    <p:sldId id="312" r:id="rId105"/>
    <p:sldId id="313" r:id="rId106"/>
    <p:sldId id="319" r:id="rId107"/>
    <p:sldId id="259" r:id="rId108"/>
    <p:sldId id="264" r:id="rId109"/>
    <p:sldId id="272" r:id="rId110"/>
    <p:sldId id="328" r:id="rId111"/>
    <p:sldId id="326" r:id="rId112"/>
    <p:sldId id="327" r:id="rId113"/>
    <p:sldId id="275" r:id="rId114"/>
    <p:sldId id="281" r:id="rId115"/>
    <p:sldId id="278" r:id="rId116"/>
    <p:sldId id="282" r:id="rId117"/>
    <p:sldId id="284" r:id="rId118"/>
    <p:sldId id="285" r:id="rId119"/>
    <p:sldId id="287" r:id="rId120"/>
    <p:sldId id="288" r:id="rId121"/>
    <p:sldId id="289" r:id="rId122"/>
    <p:sldId id="290" r:id="rId123"/>
    <p:sldId id="291" r:id="rId124"/>
    <p:sldId id="295" r:id="rId125"/>
    <p:sldId id="292" r:id="rId126"/>
    <p:sldId id="296" r:id="rId127"/>
    <p:sldId id="301" r:id="rId128"/>
    <p:sldId id="300" r:id="rId129"/>
    <p:sldId id="302" r:id="rId130"/>
    <p:sldId id="303" r:id="rId131"/>
    <p:sldId id="317" r:id="rId132"/>
    <p:sldId id="325" r:id="rId133"/>
    <p:sldId id="401" r:id="rId134"/>
    <p:sldId id="331" r:id="rId135"/>
    <p:sldId id="335" r:id="rId136"/>
    <p:sldId id="345" r:id="rId137"/>
    <p:sldId id="332" r:id="rId138"/>
    <p:sldId id="338" r:id="rId139"/>
    <p:sldId id="358" r:id="rId140"/>
    <p:sldId id="359" r:id="rId141"/>
    <p:sldId id="360" r:id="rId142"/>
    <p:sldId id="361" r:id="rId143"/>
    <p:sldId id="347" r:id="rId144"/>
    <p:sldId id="363" r:id="rId145"/>
    <p:sldId id="333" r:id="rId146"/>
    <p:sldId id="364" r:id="rId147"/>
    <p:sldId id="346" r:id="rId148"/>
    <p:sldId id="365" r:id="rId149"/>
    <p:sldId id="350" r:id="rId150"/>
    <p:sldId id="297" r:id="rId151"/>
    <p:sldId id="304" r:id="rId152"/>
    <p:sldId id="402" r:id="rId153"/>
    <p:sldId id="336" r:id="rId154"/>
    <p:sldId id="366" r:id="rId155"/>
    <p:sldId id="337" r:id="rId156"/>
    <p:sldId id="369" r:id="rId157"/>
    <p:sldId id="370" r:id="rId158"/>
    <p:sldId id="372" r:id="rId159"/>
    <p:sldId id="373" r:id="rId160"/>
    <p:sldId id="374" r:id="rId161"/>
    <p:sldId id="375" r:id="rId162"/>
    <p:sldId id="377" r:id="rId163"/>
    <p:sldId id="381" r:id="rId164"/>
    <p:sldId id="378" r:id="rId165"/>
    <p:sldId id="383" r:id="rId166"/>
    <p:sldId id="408" r:id="rId167"/>
    <p:sldId id="394" r:id="rId168"/>
    <p:sldId id="395" r:id="rId169"/>
    <p:sldId id="396" r:id="rId170"/>
    <p:sldId id="397" r:id="rId171"/>
    <p:sldId id="398" r:id="rId172"/>
    <p:sldId id="399" r:id="rId173"/>
    <p:sldId id="400" r:id="rId174"/>
    <p:sldId id="382" r:id="rId175"/>
    <p:sldId id="404" r:id="rId176"/>
    <p:sldId id="403" r:id="rId177"/>
    <p:sldId id="306" r:id="rId178"/>
    <p:sldId id="368" r:id="rId179"/>
    <p:sldId id="307" r:id="rId180"/>
    <p:sldId id="410" r:id="rId181"/>
    <p:sldId id="411" r:id="rId182"/>
    <p:sldId id="467" r:id="rId183"/>
    <p:sldId id="413" r:id="rId184"/>
    <p:sldId id="422" r:id="rId185"/>
    <p:sldId id="418" r:id="rId186"/>
    <p:sldId id="482" r:id="rId187"/>
    <p:sldId id="421" r:id="rId188"/>
    <p:sldId id="276" r:id="rId189"/>
    <p:sldId id="510" r:id="rId190"/>
    <p:sldId id="506" r:id="rId191"/>
    <p:sldId id="507" r:id="rId192"/>
    <p:sldId id="511" r:id="rId193"/>
    <p:sldId id="508" r:id="rId194"/>
    <p:sldId id="509" r:id="rId1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03/05/2019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03/05/2019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37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9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2.sv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58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44.svg"/><Relationship Id="rId4" Type="http://schemas.openxmlformats.org/officeDocument/2006/relationships/image" Target="../media/image1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7" Type="http://schemas.openxmlformats.org/officeDocument/2006/relationships/image" Target="../media/image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svg"/><Relationship Id="rId7" Type="http://schemas.openxmlformats.org/officeDocument/2006/relationships/image" Target="../media/image155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Relationship Id="rId9" Type="http://schemas.openxmlformats.org/officeDocument/2006/relationships/image" Target="../media/image157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sv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92.svg"/><Relationship Id="rId18" Type="http://schemas.openxmlformats.org/officeDocument/2006/relationships/image" Target="../media/image167.png"/><Relationship Id="rId3" Type="http://schemas.openxmlformats.org/officeDocument/2006/relationships/image" Target="../media/image47.svg"/><Relationship Id="rId7" Type="http://schemas.openxmlformats.org/officeDocument/2006/relationships/image" Target="../media/image164.svg"/><Relationship Id="rId12" Type="http://schemas.openxmlformats.org/officeDocument/2006/relationships/image" Target="../media/image91.png"/><Relationship Id="rId17" Type="http://schemas.openxmlformats.org/officeDocument/2006/relationships/image" Target="../media/image161.svg"/><Relationship Id="rId2" Type="http://schemas.openxmlformats.org/officeDocument/2006/relationships/image" Target="../media/image162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11.svg"/><Relationship Id="rId10" Type="http://schemas.openxmlformats.org/officeDocument/2006/relationships/image" Target="../media/image8.png"/><Relationship Id="rId19" Type="http://schemas.openxmlformats.org/officeDocument/2006/relationships/image" Target="../media/image168.svg"/><Relationship Id="rId4" Type="http://schemas.openxmlformats.org/officeDocument/2006/relationships/image" Target="../media/image4.png"/><Relationship Id="rId9" Type="http://schemas.openxmlformats.org/officeDocument/2006/relationships/image" Target="../media/image166.svg"/><Relationship Id="rId14" Type="http://schemas.openxmlformats.org/officeDocument/2006/relationships/image" Target="../media/image1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0.sv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2.svg"/><Relationship Id="rId7" Type="http://schemas.openxmlformats.org/officeDocument/2006/relationships/image" Target="../media/image17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74.sv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72.svg"/><Relationship Id="rId7" Type="http://schemas.openxmlformats.org/officeDocument/2006/relationships/image" Target="../media/image119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175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7" Type="http://schemas.openxmlformats.org/officeDocument/2006/relationships/image" Target="../media/image117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76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13.svg"/><Relationship Id="rId5" Type="http://schemas.openxmlformats.org/officeDocument/2006/relationships/image" Target="../media/image44.svg"/><Relationship Id="rId10" Type="http://schemas.openxmlformats.org/officeDocument/2006/relationships/image" Target="../media/image112.png"/><Relationship Id="rId4" Type="http://schemas.openxmlformats.org/officeDocument/2006/relationships/image" Target="../media/image126.png"/><Relationship Id="rId9" Type="http://schemas.openxmlformats.org/officeDocument/2006/relationships/image" Target="../media/image119.svg"/><Relationship Id="rId14" Type="http://schemas.openxmlformats.org/officeDocument/2006/relationships/image" Target="../media/image177.sv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7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7.svg"/><Relationship Id="rId4" Type="http://schemas.openxmlformats.org/officeDocument/2006/relationships/image" Target="../media/image18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3.svg"/><Relationship Id="rId7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15.svg"/><Relationship Id="rId5" Type="http://schemas.openxmlformats.org/officeDocument/2006/relationships/image" Target="../media/image104.svg"/><Relationship Id="rId10" Type="http://schemas.openxmlformats.org/officeDocument/2006/relationships/image" Target="../media/image114.pn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1.svg"/><Relationship Id="rId5" Type="http://schemas.openxmlformats.org/officeDocument/2006/relationships/image" Target="../media/image104.svg"/><Relationship Id="rId10" Type="http://schemas.openxmlformats.org/officeDocument/2006/relationships/image" Target="../media/image10.png"/><Relationship Id="rId4" Type="http://schemas.openxmlformats.org/officeDocument/2006/relationships/image" Target="../media/image103.png"/><Relationship Id="rId9" Type="http://schemas.openxmlformats.org/officeDocument/2006/relationships/image" Target="../media/image115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17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5.svg"/><Relationship Id="rId7" Type="http://schemas.openxmlformats.org/officeDocument/2006/relationships/image" Target="../media/image18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82.svg"/><Relationship Id="rId10" Type="http://schemas.openxmlformats.org/officeDocument/2006/relationships/image" Target="../media/image109.svg"/><Relationship Id="rId4" Type="http://schemas.openxmlformats.org/officeDocument/2006/relationships/image" Target="../media/image181.png"/><Relationship Id="rId9" Type="http://schemas.openxmlformats.org/officeDocument/2006/relationships/image" Target="../media/image10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18.png"/><Relationship Id="rId7" Type="http://schemas.openxmlformats.org/officeDocument/2006/relationships/image" Target="../media/image1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svg"/><Relationship Id="rId5" Type="http://schemas.openxmlformats.org/officeDocument/2006/relationships/image" Target="../media/image163.png"/><Relationship Id="rId4" Type="http://schemas.openxmlformats.org/officeDocument/2006/relationships/image" Target="../media/image119.sv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svg"/><Relationship Id="rId5" Type="http://schemas.openxmlformats.org/officeDocument/2006/relationships/image" Target="../media/image181.png"/><Relationship Id="rId4" Type="http://schemas.openxmlformats.org/officeDocument/2006/relationships/image" Target="../media/image104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3.svg"/><Relationship Id="rId7" Type="http://schemas.openxmlformats.org/officeDocument/2006/relationships/image" Target="../media/image185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72.svg"/><Relationship Id="rId10" Type="http://schemas.openxmlformats.org/officeDocument/2006/relationships/image" Target="../media/image25.png"/><Relationship Id="rId4" Type="http://schemas.openxmlformats.org/officeDocument/2006/relationships/image" Target="../media/image171.png"/><Relationship Id="rId9" Type="http://schemas.openxmlformats.org/officeDocument/2006/relationships/image" Target="../media/image17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7" Type="http://schemas.openxmlformats.org/officeDocument/2006/relationships/image" Target="../media/image182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3.svg"/><Relationship Id="rId7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1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17.sv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82.svg"/><Relationship Id="rId10" Type="http://schemas.openxmlformats.org/officeDocument/2006/relationships/image" Target="../media/image109.svg"/><Relationship Id="rId4" Type="http://schemas.openxmlformats.org/officeDocument/2006/relationships/image" Target="../media/image181.png"/><Relationship Id="rId9" Type="http://schemas.openxmlformats.org/officeDocument/2006/relationships/image" Target="../media/image10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7" Type="http://schemas.openxmlformats.org/officeDocument/2006/relationships/image" Target="../media/image182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svg"/><Relationship Id="rId4" Type="http://schemas.openxmlformats.org/officeDocument/2006/relationships/image" Target="../media/image18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9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19.svg"/><Relationship Id="rId4" Type="http://schemas.openxmlformats.org/officeDocument/2006/relationships/image" Target="../media/image18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sv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9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sv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7" Type="http://schemas.openxmlformats.org/officeDocument/2006/relationships/image" Target="../media/image1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107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svg"/><Relationship Id="rId7" Type="http://schemas.openxmlformats.org/officeDocument/2006/relationships/image" Target="../media/image119.sv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svg"/><Relationship Id="rId4" Type="http://schemas.openxmlformats.org/officeDocument/2006/relationships/image" Target="../media/image18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93.sv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7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2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microsoft.com/office/2007/relationships/hdphoto" Target="../media/hdphoto1.wdp"/><Relationship Id="rId21" Type="http://schemas.openxmlformats.org/officeDocument/2006/relationships/image" Target="../media/image77.png"/><Relationship Id="rId7" Type="http://schemas.openxmlformats.org/officeDocument/2006/relationships/image" Target="../media/image66.png"/><Relationship Id="rId12" Type="http://schemas.openxmlformats.org/officeDocument/2006/relationships/image" Target="../media/image69.svg"/><Relationship Id="rId17" Type="http://schemas.openxmlformats.org/officeDocument/2006/relationships/image" Target="../media/image73.png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g"/><Relationship Id="rId11" Type="http://schemas.openxmlformats.org/officeDocument/2006/relationships/image" Target="../media/image68.png"/><Relationship Id="rId24" Type="http://schemas.openxmlformats.org/officeDocument/2006/relationships/image" Target="../media/image80.svg"/><Relationship Id="rId5" Type="http://schemas.microsoft.com/office/2007/relationships/hdphoto" Target="../media/hdphoto2.wdp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microsoft.com/office/2007/relationships/hdphoto" Target="../media/hdphoto4.wdp"/><Relationship Id="rId19" Type="http://schemas.openxmlformats.org/officeDocument/2006/relationships/image" Target="../media/image75.sv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14" Type="http://schemas.openxmlformats.org/officeDocument/2006/relationships/image" Target="../media/image18.png"/><Relationship Id="rId22" Type="http://schemas.openxmlformats.org/officeDocument/2006/relationships/image" Target="../media/image7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30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svg"/><Relationship Id="rId7" Type="http://schemas.openxmlformats.org/officeDocument/2006/relationships/image" Target="../media/image9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94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2.svg"/><Relationship Id="rId3" Type="http://schemas.openxmlformats.org/officeDocument/2006/relationships/image" Target="../media/image86.svg"/><Relationship Id="rId7" Type="http://schemas.openxmlformats.org/officeDocument/2006/relationships/image" Target="../media/image98.svg"/><Relationship Id="rId12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92.svg"/><Relationship Id="rId5" Type="http://schemas.openxmlformats.org/officeDocument/2006/relationships/image" Target="../media/image11.svg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3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7.svg"/><Relationship Id="rId7" Type="http://schemas.openxmlformats.org/officeDocument/2006/relationships/image" Target="../media/image107.svg"/><Relationship Id="rId12" Type="http://schemas.openxmlformats.org/officeDocument/2006/relationships/image" Target="../media/image11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45.png"/><Relationship Id="rId5" Type="http://schemas.openxmlformats.org/officeDocument/2006/relationships/image" Target="../media/image60.svg"/><Relationship Id="rId10" Type="http://schemas.openxmlformats.org/officeDocument/2006/relationships/image" Target="../media/image110.png"/><Relationship Id="rId4" Type="http://schemas.openxmlformats.org/officeDocument/2006/relationships/image" Target="../media/image59.png"/><Relationship Id="rId9" Type="http://schemas.openxmlformats.org/officeDocument/2006/relationships/image" Target="../media/image10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4.svg"/><Relationship Id="rId7" Type="http://schemas.openxmlformats.org/officeDocument/2006/relationships/image" Target="../media/image4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30.sv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3.svg"/><Relationship Id="rId7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30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15.svg"/><Relationship Id="rId5" Type="http://schemas.openxmlformats.org/officeDocument/2006/relationships/image" Target="../media/image11.svg"/><Relationship Id="rId10" Type="http://schemas.openxmlformats.org/officeDocument/2006/relationships/image" Target="../media/image114.png"/><Relationship Id="rId4" Type="http://schemas.openxmlformats.org/officeDocument/2006/relationships/image" Target="../media/image10.png"/><Relationship Id="rId9" Type="http://schemas.openxmlformats.org/officeDocument/2006/relationships/image" Target="../media/image30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3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30.svg"/><Relationship Id="rId10" Type="http://schemas.openxmlformats.org/officeDocument/2006/relationships/image" Target="../media/image109.sv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30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4.svg"/><Relationship Id="rId7" Type="http://schemas.openxmlformats.org/officeDocument/2006/relationships/image" Target="../media/image4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30.sv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3.svg"/><Relationship Id="rId7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30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0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3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30.svg"/><Relationship Id="rId10" Type="http://schemas.openxmlformats.org/officeDocument/2006/relationships/image" Target="../media/image109.sv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100.png"/><Relationship Id="rId4" Type="http://schemas.openxmlformats.org/officeDocument/2006/relationships/image" Target="../media/image107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1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4.svg"/><Relationship Id="rId7" Type="http://schemas.openxmlformats.org/officeDocument/2006/relationships/image" Target="../media/image58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49.svg"/><Relationship Id="rId5" Type="http://schemas.openxmlformats.org/officeDocument/2006/relationships/image" Target="../media/image119.svg"/><Relationship Id="rId10" Type="http://schemas.openxmlformats.org/officeDocument/2006/relationships/image" Target="../media/image135.png"/><Relationship Id="rId4" Type="http://schemas.openxmlformats.org/officeDocument/2006/relationships/image" Target="../media/image118.png"/><Relationship Id="rId9" Type="http://schemas.openxmlformats.org/officeDocument/2006/relationships/image" Target="../media/image62.sv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8.svg"/><Relationship Id="rId7" Type="http://schemas.openxmlformats.org/officeDocument/2006/relationships/image" Target="../media/image5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svg"/><Relationship Id="rId4" Type="http://schemas.openxmlformats.org/officeDocument/2006/relationships/image" Target="../media/image134.png"/><Relationship Id="rId9" Type="http://schemas.openxmlformats.org/officeDocument/2006/relationships/image" Target="../media/image9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8.svg"/><Relationship Id="rId7" Type="http://schemas.openxmlformats.org/officeDocument/2006/relationships/image" Target="../media/image5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svg"/><Relationship Id="rId4" Type="http://schemas.openxmlformats.org/officeDocument/2006/relationships/image" Target="../media/image134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37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9.svg"/><Relationship Id="rId4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37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9.sv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9E06A7-002F-4A5E-8DDD-7DAB3F6B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E0834-DA19-4255-9F0D-3925B26A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1668437-F684-49E6-B9F4-FE1BD9E2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76349"/>
              </p:ext>
            </p:extLst>
          </p:nvPr>
        </p:nvGraphicFramePr>
        <p:xfrm>
          <a:off x="307568" y="2432857"/>
          <a:ext cx="11576862" cy="325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929477">
                  <a:extLst>
                    <a:ext uri="{9D8B030D-6E8A-4147-A177-3AD203B41FA5}">
                      <a16:colId xmlns:a16="http://schemas.microsoft.com/office/drawing/2014/main" val="4162295767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243278479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58670362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681023971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91652126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86103290"/>
                    </a:ext>
                  </a:extLst>
                </a:gridCol>
              </a:tblGrid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All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branches</a:t>
                      </a:r>
                      <a:endParaRPr lang="es-E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Master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4421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8588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8"/>
                  </a:ext>
                </a:extLst>
              </a:tr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548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42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426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801F59C-AF60-4B80-AB33-DCC1BF841841}"/>
              </a:ext>
            </a:extLst>
          </p:cNvPr>
          <p:cNvSpPr txBox="1"/>
          <p:nvPr/>
        </p:nvSpPr>
        <p:spPr>
          <a:xfrm>
            <a:off x="3934691" y="581431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24259875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favicon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contextual </a:t>
            </a:r>
            <a:r>
              <a:rPr lang="es-ES" sz="7200" dirty="0" err="1">
                <a:solidFill>
                  <a:schemeClr val="bg2"/>
                </a:solidFill>
              </a:rPr>
              <a:t>help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great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favicon</a:t>
            </a:r>
            <a:r>
              <a:rPr lang="es-ES" sz="5400" dirty="0"/>
              <a:t> and more </a:t>
            </a:r>
            <a:r>
              <a:rPr lang="es-ES" sz="5400" dirty="0" err="1"/>
              <a:t>helpful</a:t>
            </a:r>
            <a:r>
              <a:rPr lang="es-ES" sz="5400" dirty="0"/>
              <a:t> </a:t>
            </a:r>
            <a:r>
              <a:rPr lang="es-ES" sz="5400" dirty="0" err="1"/>
              <a:t>icons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4" name="Gráfico 3" descr="Imagen">
            <a:extLst>
              <a:ext uri="{FF2B5EF4-FFF2-40B4-BE49-F238E27FC236}">
                <a16:creationId xmlns:a16="http://schemas.microsoft.com/office/drawing/2014/main" id="{EAB19870-28DB-4F07-8891-D498FFA1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07833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444E899-09BD-4365-8FEE-7D7071AF4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147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names</a:t>
            </a:r>
            <a:r>
              <a:rPr lang="es-ES" sz="7200" dirty="0">
                <a:solidFill>
                  <a:schemeClr val="bg2"/>
                </a:solidFill>
              </a:rPr>
              <a:t> are </a:t>
            </a:r>
            <a:r>
              <a:rPr lang="es-ES" sz="7200" dirty="0" err="1">
                <a:solidFill>
                  <a:schemeClr val="bg2"/>
                </a:solidFill>
              </a:rPr>
              <a:t>different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creating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capsules”</a:t>
            </a:r>
          </a:p>
        </p:txBody>
      </p:sp>
    </p:spTree>
    <p:extLst>
      <p:ext uri="{BB962C8B-B14F-4D97-AF65-F5344CB8AC3E}">
        <p14:creationId xmlns:p14="http://schemas.microsoft.com/office/powerpoint/2010/main" val="7454572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Review</a:t>
            </a:r>
            <a:r>
              <a:rPr lang="es-ES" sz="5400" dirty="0"/>
              <a:t> and </a:t>
            </a:r>
            <a:r>
              <a:rPr lang="es-ES" sz="5400" dirty="0" err="1"/>
              <a:t>fix</a:t>
            </a:r>
            <a:r>
              <a:rPr lang="es-ES" sz="5400" dirty="0"/>
              <a:t> </a:t>
            </a:r>
            <a:r>
              <a:rPr lang="es-ES" sz="5400" dirty="0" err="1"/>
              <a:t>inconsistent</a:t>
            </a:r>
            <a:r>
              <a:rPr lang="es-ES" sz="5400" dirty="0"/>
              <a:t> </a:t>
            </a:r>
            <a:r>
              <a:rPr lang="es-ES" sz="5400" dirty="0" err="1"/>
              <a:t>names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018221-B257-480D-A7FF-A2CFEB35EAA2}"/>
              </a:ext>
            </a:extLst>
          </p:cNvPr>
          <p:cNvSpPr txBox="1"/>
          <p:nvPr/>
        </p:nvSpPr>
        <p:spPr>
          <a:xfrm>
            <a:off x="2123571" y="4016576"/>
            <a:ext cx="16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abc</a:t>
            </a:r>
            <a:endParaRPr lang="es-ES" sz="60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0E49AFAE-D8FF-4A46-95F6-0C8BFF1D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78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https://forms.gle/NjECqguaiS1hMcSW9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3: https://capsulefy04.herokuapp.com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r>
              <a:rPr lang="es-ES" sz="3200" dirty="0" err="1"/>
              <a:t>Contact</a:t>
            </a:r>
            <a:r>
              <a:rPr lang="es-ES" sz="32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https://forms.gle/https://forms.gle/NjECqguaiS1hMcSW9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33451" y="3517810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57402" y="2374708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098169" y="3301432"/>
            <a:ext cx="281103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096000" y="3301432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79301" y="3301435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096000" y="31462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098169" y="31462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59526" y="236433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796438" y="236595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073723" y="23762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195278" y="314626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43365" y="2374708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09204" y="3135398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709839" y="2981113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23287" y="286473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1557251" y="4988858"/>
            <a:ext cx="908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branches</a:t>
            </a:r>
            <a:r>
              <a:rPr lang="es-ES" sz="4400" dirty="0"/>
              <a:t>: </a:t>
            </a:r>
            <a:r>
              <a:rPr lang="es-ES" sz="4400" dirty="0">
                <a:solidFill>
                  <a:schemeClr val="accent6"/>
                </a:solidFill>
              </a:rPr>
              <a:t>68 %</a:t>
            </a:r>
            <a:r>
              <a:rPr lang="es-ES" sz="4400" dirty="0">
                <a:solidFill>
                  <a:schemeClr val="accent5"/>
                </a:solidFill>
              </a:rPr>
              <a:t>             </a:t>
            </a:r>
            <a:r>
              <a:rPr lang="es-ES" sz="4400" dirty="0"/>
              <a:t>Master: </a:t>
            </a:r>
            <a:r>
              <a:rPr lang="es-ES" sz="4400" dirty="0">
                <a:solidFill>
                  <a:schemeClr val="accent6"/>
                </a:solidFill>
              </a:rPr>
              <a:t>57 %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110A79A-BEC7-40D2-BA51-E27F402CF4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02062F0-B8BC-4E58-9CF5-79AA558D4389}"/>
              </a:ext>
            </a:extLst>
          </p:cNvPr>
          <p:cNvSpPr txBox="1"/>
          <p:nvPr/>
        </p:nvSpPr>
        <p:spPr>
          <a:xfrm>
            <a:off x="3934691" y="107148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929B16C-6450-46EA-AAA3-CA826527142A}"/>
              </a:ext>
            </a:extLst>
          </p:cNvPr>
          <p:cNvSpPr txBox="1"/>
          <p:nvPr/>
        </p:nvSpPr>
        <p:spPr>
          <a:xfrm>
            <a:off x="3604955" y="1243012"/>
            <a:ext cx="7359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Passed</a:t>
            </a:r>
            <a:r>
              <a:rPr lang="es-ES" sz="5400" dirty="0"/>
              <a:t> </a:t>
            </a:r>
            <a:r>
              <a:rPr lang="es-ES" sz="5400" dirty="0" err="1"/>
              <a:t>over</a:t>
            </a:r>
            <a:r>
              <a:rPr lang="es-ES" sz="5400" dirty="0"/>
              <a:t> total (%)</a:t>
            </a:r>
          </a:p>
        </p:txBody>
      </p:sp>
    </p:spTree>
    <p:extLst>
      <p:ext uri="{BB962C8B-B14F-4D97-AF65-F5344CB8AC3E}">
        <p14:creationId xmlns:p14="http://schemas.microsoft.com/office/powerpoint/2010/main" val="39428768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547E07-42EF-482E-814A-C7A2A411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2" y="486551"/>
            <a:ext cx="4594165" cy="8822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CA73F6-82FD-4440-985C-DAD8CDB0D400}"/>
              </a:ext>
            </a:extLst>
          </p:cNvPr>
          <p:cNvSpPr txBox="1"/>
          <p:nvPr/>
        </p:nvSpPr>
        <p:spPr>
          <a:xfrm>
            <a:off x="5220390" y="265966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Code</a:t>
            </a:r>
            <a:r>
              <a:rPr lang="es-ES" sz="8000" dirty="0"/>
              <a:t> </a:t>
            </a:r>
            <a:r>
              <a:rPr lang="es-ES" sz="8000" dirty="0" err="1"/>
              <a:t>coverage</a:t>
            </a:r>
            <a:endParaRPr lang="es-ES" sz="8000" dirty="0"/>
          </a:p>
        </p:txBody>
      </p:sp>
      <p:pic>
        <p:nvPicPr>
          <p:cNvPr id="5" name="Gráfico 4" descr="Señal de pulgar hacia arriba ">
            <a:extLst>
              <a:ext uri="{FF2B5EF4-FFF2-40B4-BE49-F238E27FC236}">
                <a16:creationId xmlns:a16="http://schemas.microsoft.com/office/drawing/2014/main" id="{812870D5-FDC6-44F4-AEF6-AB54569E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53" y="2967075"/>
            <a:ext cx="1327265" cy="1327265"/>
          </a:xfrm>
          <a:prstGeom prst="rect">
            <a:avLst/>
          </a:prstGeom>
        </p:spPr>
      </p:pic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944695" y="2967075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68646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109413" y="2750697"/>
            <a:ext cx="1336912" cy="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CA2EC3A-4A1A-4BB4-BA87-2EF60A0632F7}"/>
              </a:ext>
            </a:extLst>
          </p:cNvPr>
          <p:cNvCxnSpPr>
            <a:cxnSpLocks/>
          </p:cNvCxnSpPr>
          <p:nvPr/>
        </p:nvCxnSpPr>
        <p:spPr>
          <a:xfrm>
            <a:off x="10446325" y="2750700"/>
            <a:ext cx="147412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107244" y="2750697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90545" y="2750700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107244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109413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E6256D5-E98A-4DE5-B1C8-2389936BEE6C}"/>
              </a:ext>
            </a:extLst>
          </p:cNvPr>
          <p:cNvCxnSpPr/>
          <p:nvPr/>
        </p:nvCxnSpPr>
        <p:spPr>
          <a:xfrm>
            <a:off x="10446325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70770" y="1813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807682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104468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206522" y="259552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23689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20448" y="2584663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054734" y="2430378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34531" y="2313999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2416234" y="4299882"/>
            <a:ext cx="7359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Before</a:t>
            </a:r>
            <a:r>
              <a:rPr lang="es-ES" sz="4400" dirty="0"/>
              <a:t> sprint 3: </a:t>
            </a:r>
            <a:r>
              <a:rPr lang="es-ES" sz="4400" dirty="0">
                <a:solidFill>
                  <a:schemeClr val="accent5"/>
                </a:solidFill>
              </a:rPr>
              <a:t>42 %</a:t>
            </a:r>
          </a:p>
          <a:p>
            <a:pPr algn="ctr"/>
            <a:r>
              <a:rPr lang="es-ES" sz="4400" dirty="0"/>
              <a:t>After sprint 3: </a:t>
            </a:r>
            <a:r>
              <a:rPr lang="es-ES" sz="4400" dirty="0">
                <a:solidFill>
                  <a:schemeClr val="accent2"/>
                </a:solidFill>
              </a:rPr>
              <a:t>78 %</a:t>
            </a:r>
          </a:p>
        </p:txBody>
      </p:sp>
    </p:spTree>
    <p:extLst>
      <p:ext uri="{BB962C8B-B14F-4D97-AF65-F5344CB8AC3E}">
        <p14:creationId xmlns:p14="http://schemas.microsoft.com/office/powerpoint/2010/main" val="20672834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590269-768F-4183-9113-64017837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76DA88-53DE-4495-A3A7-010ED379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6" b="8211"/>
          <a:stretch/>
        </p:blipFill>
        <p:spPr>
          <a:xfrm>
            <a:off x="0" y="0"/>
            <a:ext cx="12192000" cy="56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19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68349"/>
              </p:ext>
            </p:extLst>
          </p:nvPr>
        </p:nvGraphicFramePr>
        <p:xfrm>
          <a:off x="6888480" y="1695291"/>
          <a:ext cx="5158926" cy="41148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Devising</a:t>
                      </a:r>
                      <a:r>
                        <a:rPr lang="es-ES" sz="4800" dirty="0"/>
                        <a:t> a </a:t>
                      </a:r>
                      <a:r>
                        <a:rPr lang="es-ES" sz="4800" dirty="0" err="1"/>
                        <a:t>project</a:t>
                      </a:r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64007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BF349F-9CF9-4F57-B46B-52A1EB12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4" y="-26695"/>
            <a:ext cx="4603622" cy="1887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5314603" y="282024"/>
            <a:ext cx="6317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 err="1"/>
              <a:t>Release</a:t>
            </a:r>
            <a:r>
              <a:rPr lang="es-ES" sz="8000" dirty="0"/>
              <a:t>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950602" y="2401359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Release</a:t>
            </a:r>
            <a:r>
              <a:rPr lang="es-ES" sz="6600" dirty="0"/>
              <a:t> X</a:t>
            </a:r>
          </a:p>
        </p:txBody>
      </p:sp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9C63389E-5E70-490A-BB34-AAFC7B8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739" y="3509355"/>
            <a:ext cx="2277326" cy="2277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350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1622272"/>
            <a:ext cx="448887" cy="418782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0226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253346"/>
              </p:ext>
            </p:extLst>
          </p:nvPr>
        </p:nvGraphicFramePr>
        <p:xfrm>
          <a:off x="6905105" y="1719679"/>
          <a:ext cx="5158926" cy="32918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Landing</a:t>
                      </a:r>
                      <a:r>
                        <a:rPr lang="es-ES" sz="4800" dirty="0"/>
                        <a:t> page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4921207" y="396240"/>
            <a:ext cx="53479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/>
              <a:t>URL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77981" y="2261928"/>
            <a:ext cx="51122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capsulefy0X</a:t>
            </a:r>
          </a:p>
          <a:p>
            <a:pPr algn="ctr"/>
            <a:r>
              <a:rPr lang="es-ES" sz="4400" dirty="0"/>
              <a:t>.herokuapp.com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93003" y="2821257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45458" y="1646660"/>
            <a:ext cx="448887" cy="3364859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B4B9047-F6DF-4FF0-9BF5-5883BCD9450D}"/>
              </a:ext>
            </a:extLst>
          </p:cNvPr>
          <p:cNvGrpSpPr/>
          <p:nvPr/>
        </p:nvGrpSpPr>
        <p:grpSpPr>
          <a:xfrm>
            <a:off x="2401417" y="199899"/>
            <a:ext cx="1560769" cy="1861658"/>
            <a:chOff x="1241367" y="1579405"/>
            <a:chExt cx="1573876" cy="1877291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815D29C-5576-439A-A583-1595190A3B69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D60D755-9A7E-4157-B36B-F8CB8E5D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Gráfico 13" descr="Internet">
            <a:extLst>
              <a:ext uri="{FF2B5EF4-FFF2-40B4-BE49-F238E27FC236}">
                <a16:creationId xmlns:a16="http://schemas.microsoft.com/office/drawing/2014/main" id="{4472F5E5-8069-4730-A4B6-6BD118268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93" y="3653864"/>
            <a:ext cx="2632993" cy="2632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557415-621D-4906-9E4E-EDB542E4BAB8}"/>
              </a:ext>
            </a:extLst>
          </p:cNvPr>
          <p:cNvSpPr txBox="1"/>
          <p:nvPr/>
        </p:nvSpPr>
        <p:spPr>
          <a:xfrm>
            <a:off x="4615363" y="5208101"/>
            <a:ext cx="722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capsulefy.herokuapp.com - </a:t>
            </a:r>
            <a:r>
              <a:rPr lang="es-ES" sz="3600" dirty="0" err="1"/>
              <a:t>Upstream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182423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8253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55378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957099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4700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48619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nav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header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creation</a:t>
                      </a:r>
                      <a:r>
                        <a:rPr lang="es-ES" sz="3200" dirty="0"/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Accept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unneeded</a:t>
                      </a:r>
                      <a:r>
                        <a:rPr lang="es-ES" sz="32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1076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favicon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Change email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subtitles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</a:t>
                      </a:r>
                      <a:r>
                        <a:rPr lang="es-ES" sz="3200" dirty="0"/>
                        <a:t>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Record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164069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10409"/>
              </p:ext>
            </p:extLst>
          </p:nvPr>
        </p:nvGraphicFramePr>
        <p:xfrm>
          <a:off x="745616" y="1197034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18347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7437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07622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934095"/>
            <a:ext cx="645622" cy="289669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52304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3" y="2123894"/>
            <a:ext cx="2349707" cy="176228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473" y="2123894"/>
            <a:ext cx="3948307" cy="13363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71723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781318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B86744-1AD6-4573-A4A7-7A93D059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09" y="2597984"/>
            <a:ext cx="3739170" cy="7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760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997"/>
              </p:ext>
            </p:extLst>
          </p:nvPr>
        </p:nvGraphicFramePr>
        <p:xfrm>
          <a:off x="1437176" y="129663"/>
          <a:ext cx="9317646" cy="58521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7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5674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New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ads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Final </a:t>
                      </a:r>
                      <a:r>
                        <a:rPr lang="es-ES" sz="3200" dirty="0" err="1"/>
                        <a:t>costs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Discount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campaign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553014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72604"/>
              </p:ext>
            </p:extLst>
          </p:nvPr>
        </p:nvGraphicFramePr>
        <p:xfrm>
          <a:off x="745616" y="1734166"/>
          <a:ext cx="11257962" cy="24755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449484"/>
            <a:ext cx="645622" cy="176020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5566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0673036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71079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635482"/>
              </p:ext>
            </p:extLst>
          </p:nvPr>
        </p:nvGraphicFramePr>
        <p:xfrm>
          <a:off x="742725" y="1033000"/>
          <a:ext cx="11257962" cy="479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core</a:t>
                      </a:r>
                      <a:r>
                        <a:rPr lang="es-ES" sz="3200" dirty="0"/>
                        <a:t>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Create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30440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762298"/>
            <a:ext cx="645622" cy="406270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4974642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274915"/>
              </p:ext>
            </p:extLst>
          </p:nvPr>
        </p:nvGraphicFramePr>
        <p:xfrm>
          <a:off x="745616" y="1734166"/>
          <a:ext cx="11257962" cy="3054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16537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27768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32606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499360"/>
            <a:ext cx="645622" cy="2289446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9961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3514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endParaRPr lang="es-ES" sz="2800" dirty="0"/>
          </a:p>
          <a:p>
            <a:r>
              <a:rPr lang="es-ES" sz="2800" dirty="0"/>
              <a:t>       </a:t>
            </a:r>
            <a:r>
              <a:rPr lang="es-ES" sz="2800" dirty="0" err="1"/>
              <a:t>anticipations</a:t>
            </a:r>
            <a:r>
              <a:rPr lang="es-ES" sz="2800" dirty="0"/>
              <a:t>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153582" y="114214"/>
            <a:ext cx="118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Relative</a:t>
            </a:r>
            <a:r>
              <a:rPr lang="es-ES" sz="7200" dirty="0"/>
              <a:t> performance </a:t>
            </a:r>
            <a:r>
              <a:rPr lang="es-ES" sz="7200" dirty="0" err="1"/>
              <a:t>indicator</a:t>
            </a:r>
            <a:endParaRPr lang="es-ES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𝐿𝑎𝑠𝑡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05417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9935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43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23971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8056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31303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00552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1119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84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07669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(5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9797 €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27786 €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7842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Two</a:t>
            </a:r>
            <a:r>
              <a:rPr lang="es-ES" sz="4400" dirty="0"/>
              <a:t> </a:t>
            </a:r>
            <a:r>
              <a:rPr lang="es-ES" sz="4400" dirty="0" err="1"/>
              <a:t>tasks</a:t>
            </a:r>
            <a:r>
              <a:rPr lang="es-ES" sz="4400" dirty="0"/>
              <a:t> </a:t>
            </a:r>
            <a:r>
              <a:rPr lang="es-ES" sz="4400" dirty="0" err="1"/>
              <a:t>had</a:t>
            </a:r>
            <a:r>
              <a:rPr lang="es-ES" sz="4400" dirty="0"/>
              <a:t> </a:t>
            </a: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delays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The</a:t>
            </a:r>
            <a:r>
              <a:rPr lang="es-ES" sz="4400" dirty="0"/>
              <a:t> PM </a:t>
            </a:r>
            <a:r>
              <a:rPr lang="es-ES" sz="4400" dirty="0" err="1"/>
              <a:t>will</a:t>
            </a:r>
            <a:r>
              <a:rPr lang="es-ES" sz="4400" dirty="0"/>
              <a:t> </a:t>
            </a:r>
            <a:r>
              <a:rPr lang="es-ES" sz="4400" dirty="0" err="1"/>
              <a:t>pay</a:t>
            </a:r>
            <a:r>
              <a:rPr lang="es-ES" sz="4400" dirty="0"/>
              <a:t> more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attention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progress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Tendencia a la baja">
            <a:extLst>
              <a:ext uri="{FF2B5EF4-FFF2-40B4-BE49-F238E27FC236}">
                <a16:creationId xmlns:a16="http://schemas.microsoft.com/office/drawing/2014/main" id="{9292420E-5108-45E5-8F74-FA0AE23E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569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E2200BFB-1D7A-4455-BB61-D1D43047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126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udiencia objetivo">
            <a:extLst>
              <a:ext uri="{FF2B5EF4-FFF2-40B4-BE49-F238E27FC236}">
                <a16:creationId xmlns:a16="http://schemas.microsoft.com/office/drawing/2014/main" id="{E50435FF-916A-4F43-8E5B-F980BA051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399" y="4119384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Ojo">
            <a:extLst>
              <a:ext uri="{FF2B5EF4-FFF2-40B4-BE49-F238E27FC236}">
                <a16:creationId xmlns:a16="http://schemas.microsoft.com/office/drawing/2014/main" id="{217D6D37-6E49-4CCF-8264-4A20E2708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1400" y="5194539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38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418911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23867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0541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Creating</a:t>
            </a:r>
            <a:r>
              <a:rPr lang="es-ES" sz="4400" dirty="0"/>
              <a:t> a Facebook </a:t>
            </a:r>
            <a:r>
              <a:rPr lang="es-ES" sz="4400" dirty="0" err="1"/>
              <a:t>dev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account</a:t>
            </a:r>
            <a:r>
              <a:rPr lang="es-ES" sz="4400" dirty="0"/>
              <a:t> </a:t>
            </a:r>
            <a:r>
              <a:rPr lang="es-ES" sz="4400" dirty="0" err="1"/>
              <a:t>was</a:t>
            </a:r>
            <a:r>
              <a:rPr lang="es-ES" sz="4400" dirty="0"/>
              <a:t> </a:t>
            </a:r>
            <a:r>
              <a:rPr lang="es-ES" sz="4400" dirty="0" err="1"/>
              <a:t>not</a:t>
            </a:r>
            <a:r>
              <a:rPr lang="es-ES" sz="4400" dirty="0"/>
              <a:t> </a:t>
            </a:r>
            <a:r>
              <a:rPr lang="es-ES" sz="4400" dirty="0" err="1"/>
              <a:t>easy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Assign</a:t>
            </a:r>
            <a:r>
              <a:rPr lang="es-ES" sz="4400" dirty="0"/>
              <a:t> more </a:t>
            </a:r>
            <a:r>
              <a:rPr lang="es-ES" sz="4400" dirty="0" err="1"/>
              <a:t>people</a:t>
            </a:r>
            <a:r>
              <a:rPr lang="es-ES" sz="4400" dirty="0"/>
              <a:t>.</a:t>
            </a:r>
          </a:p>
        </p:txBody>
      </p:sp>
      <p:pic>
        <p:nvPicPr>
          <p:cNvPr id="8" name="Gráfico 7" descr="Contrato">
            <a:extLst>
              <a:ext uri="{FF2B5EF4-FFF2-40B4-BE49-F238E27FC236}">
                <a16:creationId xmlns:a16="http://schemas.microsoft.com/office/drawing/2014/main" id="{2E4CD1D6-31A8-415D-8F50-E700F66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428" y="3615916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Preguntas">
            <a:extLst>
              <a:ext uri="{FF2B5EF4-FFF2-40B4-BE49-F238E27FC236}">
                <a16:creationId xmlns:a16="http://schemas.microsoft.com/office/drawing/2014/main" id="{663CF6E8-8508-49D1-ADC3-3C9DD1DB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152" y="3615915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unión">
            <a:extLst>
              <a:ext uri="{FF2B5EF4-FFF2-40B4-BE49-F238E27FC236}">
                <a16:creationId xmlns:a16="http://schemas.microsoft.com/office/drawing/2014/main" id="{6CB5A1DC-3483-4994-88FA-D6B5647CF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891" y="4854583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Información">
            <a:extLst>
              <a:ext uri="{FF2B5EF4-FFF2-40B4-BE49-F238E27FC236}">
                <a16:creationId xmlns:a16="http://schemas.microsoft.com/office/drawing/2014/main" id="{63981DDD-BE7D-4339-ABA8-CF29B16F2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4246" y="4854583"/>
            <a:ext cx="1113733" cy="111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0BB105-9529-405C-8A0A-B12A418E7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F226B301-66AE-4C1A-8638-BDF7B4973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410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723" y="3407136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9134" y="332106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292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4260290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60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9" name="Gráfico 38" descr="Advertencia">
            <a:extLst>
              <a:ext uri="{FF2B5EF4-FFF2-40B4-BE49-F238E27FC236}">
                <a16:creationId xmlns:a16="http://schemas.microsoft.com/office/drawing/2014/main" id="{C03DAF93-6450-4D04-ADE7-E489A9F5E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0506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596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88689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nav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header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creation</a:t>
                      </a:r>
                      <a:r>
                        <a:rPr lang="es-ES" sz="3200" dirty="0"/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Accept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unneeded</a:t>
                      </a:r>
                      <a:r>
                        <a:rPr lang="es-ES" sz="32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51583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favicon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Change email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subtitles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</a:t>
                      </a:r>
                      <a:r>
                        <a:rPr lang="es-ES" sz="3200" dirty="0"/>
                        <a:t>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Record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491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93772"/>
              </p:ext>
            </p:extLst>
          </p:nvPr>
        </p:nvGraphicFramePr>
        <p:xfrm>
          <a:off x="285404" y="1194263"/>
          <a:ext cx="11621190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2763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127883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32047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552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8473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10484 €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292 €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28500 €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82429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73 %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54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080649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080649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392743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226510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218569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212836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091123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394566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22610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038332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958E62-BB81-43D3-A830-C2AB3310E2BE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01129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2900" y="4068453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29099" y="4068453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2900" y="391523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0377" y="421431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6301" y="3194598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1083" y="3200640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8112" y="4078927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8112" y="393346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8999469" y="4213911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7712" y="3108526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412DB30-1EBE-47F9-8E0A-4C3BDB0BD921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Completion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5"/>
                </a:solidFill>
              </a:rPr>
              <a:t>40 %</a:t>
            </a:r>
          </a:p>
        </p:txBody>
      </p:sp>
    </p:spTree>
    <p:extLst>
      <p:ext uri="{BB962C8B-B14F-4D97-AF65-F5344CB8AC3E}">
        <p14:creationId xmlns:p14="http://schemas.microsoft.com/office/powerpoint/2010/main" val="2044343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0.87</a:t>
            </a:r>
          </a:p>
        </p:txBody>
      </p:sp>
    </p:spTree>
    <p:extLst>
      <p:ext uri="{BB962C8B-B14F-4D97-AF65-F5344CB8AC3E}">
        <p14:creationId xmlns:p14="http://schemas.microsoft.com/office/powerpoint/2010/main" val="4009455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851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7024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3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950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7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0835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Failed</a:t>
            </a:r>
            <a:r>
              <a:rPr lang="es-ES" sz="6000" dirty="0"/>
              <a:t> 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Allocate</a:t>
            </a:r>
            <a:r>
              <a:rPr lang="es-ES" sz="6000" dirty="0"/>
              <a:t> more </a:t>
            </a:r>
            <a:r>
              <a:rPr lang="es-ES" sz="6000" dirty="0" err="1"/>
              <a:t>resources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DE23626-0A56-4DFA-A72C-56DA43FF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72" y="1629471"/>
            <a:ext cx="2226283" cy="2226283"/>
          </a:xfrm>
          <a:prstGeom prst="rect">
            <a:avLst/>
          </a:prstGeom>
        </p:spPr>
      </p:pic>
      <p:pic>
        <p:nvPicPr>
          <p:cNvPr id="11" name="Gráfico 10" descr="Reunión">
            <a:extLst>
              <a:ext uri="{FF2B5EF4-FFF2-40B4-BE49-F238E27FC236}">
                <a16:creationId xmlns:a16="http://schemas.microsoft.com/office/drawing/2014/main" id="{445EBFFF-F7FC-46F2-ADA7-E032561AC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2147" y="1262375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5890" y="2315858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354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Early</a:t>
            </a:r>
            <a:r>
              <a:rPr lang="es-ES" sz="6000" dirty="0"/>
              <a:t>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Many</a:t>
            </a:r>
            <a:r>
              <a:rPr lang="es-ES" sz="6000" dirty="0"/>
              <a:t> bugs </a:t>
            </a:r>
            <a:r>
              <a:rPr lang="es-ES" sz="6000" dirty="0" err="1"/>
              <a:t>were</a:t>
            </a:r>
            <a:r>
              <a:rPr lang="es-ES" sz="6000" dirty="0"/>
              <a:t> </a:t>
            </a:r>
            <a:r>
              <a:rPr lang="es-ES" sz="6000" dirty="0" err="1"/>
              <a:t>detected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226D659D-E8C5-4225-9457-34F91025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870" y="1316355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Informática en la nube">
            <a:extLst>
              <a:ext uri="{FF2B5EF4-FFF2-40B4-BE49-F238E27FC236}">
                <a16:creationId xmlns:a16="http://schemas.microsoft.com/office/drawing/2014/main" id="{0919662A-3AEB-4B2B-B5A5-FFC2C0B4F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0818" y="1311325"/>
            <a:ext cx="2731787" cy="27317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3962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11432" y="3933786"/>
            <a:ext cx="457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Some</a:t>
            </a:r>
            <a:r>
              <a:rPr lang="es-ES" sz="6000" dirty="0"/>
              <a:t> </a:t>
            </a:r>
            <a:r>
              <a:rPr lang="es-ES" sz="6000" dirty="0" err="1"/>
              <a:t>pilot</a:t>
            </a:r>
            <a:r>
              <a:rPr lang="es-ES" sz="6000" dirty="0"/>
              <a:t> </a:t>
            </a:r>
            <a:r>
              <a:rPr lang="es-ES" sz="6000" dirty="0" err="1"/>
              <a:t>user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Personally</a:t>
            </a:r>
            <a:r>
              <a:rPr lang="es-ES" sz="6000" dirty="0"/>
              <a:t> </a:t>
            </a:r>
            <a:r>
              <a:rPr lang="es-ES" sz="6000" dirty="0" err="1"/>
              <a:t>talk</a:t>
            </a:r>
            <a:r>
              <a:rPr lang="es-ES" sz="6000" dirty="0"/>
              <a:t> </a:t>
            </a:r>
            <a:r>
              <a:rPr lang="es-ES" sz="6000" dirty="0" err="1"/>
              <a:t>to</a:t>
            </a:r>
            <a:r>
              <a:rPr lang="es-ES" sz="6000" dirty="0"/>
              <a:t> </a:t>
            </a:r>
            <a:r>
              <a:rPr lang="es-ES" sz="6000" dirty="0" err="1"/>
              <a:t>them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8E886BE1-6BCC-46AF-ADD9-0FDE6C16E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8162" y="131134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pinión del cliente ">
            <a:extLst>
              <a:ext uri="{FF2B5EF4-FFF2-40B4-BE49-F238E27FC236}">
                <a16:creationId xmlns:a16="http://schemas.microsoft.com/office/drawing/2014/main" id="{45DE5DC9-F0B9-451A-B902-44F36BA37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3458" y="1311343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893A9787-39C1-483D-BE7E-5299153B9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6853" y="2657196"/>
            <a:ext cx="1543607" cy="1543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858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2447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3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https://capsulefy04.herokuapp.com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7207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5" name="4 create and display">
            <a:hlinkClick r:id="" action="ppaction://media"/>
            <a:extLst>
              <a:ext uri="{FF2B5EF4-FFF2-40B4-BE49-F238E27FC236}">
                <a16:creationId xmlns:a16="http://schemas.microsoft.com/office/drawing/2014/main" id="{AE31662D-5617-43C3-BE2F-F1D4C01FB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3" name="5 refresh">
            <a:hlinkClick r:id="" action="ppaction://media"/>
            <a:extLst>
              <a:ext uri="{FF2B5EF4-FFF2-40B4-BE49-F238E27FC236}">
                <a16:creationId xmlns:a16="http://schemas.microsoft.com/office/drawing/2014/main" id="{BEF10FD8-19CC-4751-9BC7-061F53F33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91862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New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ads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Final </a:t>
                      </a:r>
                      <a:r>
                        <a:rPr lang="es-ES" sz="3200" dirty="0" err="1"/>
                        <a:t>costs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Discount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campaign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40739"/>
              </p:ext>
            </p:extLst>
          </p:nvPr>
        </p:nvGraphicFramePr>
        <p:xfrm>
          <a:off x="285404" y="1194263"/>
          <a:ext cx="11621190" cy="29011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4280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162966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89094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0737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core</a:t>
                      </a:r>
                      <a:r>
                        <a:rPr lang="es-ES" sz="3200" dirty="0"/>
                        <a:t>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Create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second</a:t>
            </a:r>
            <a:r>
              <a:rPr lang="es-ES" sz="9600" dirty="0"/>
              <a:t>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38659-0CAF-4C41-A7AF-F9007E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4382C2-E383-4FE4-9C2D-C4F76DA17AD0}"/>
              </a:ext>
            </a:extLst>
          </p:cNvPr>
          <p:cNvSpPr txBox="1"/>
          <p:nvPr/>
        </p:nvSpPr>
        <p:spPr>
          <a:xfrm>
            <a:off x="717664" y="0"/>
            <a:ext cx="10756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Priority</a:t>
            </a:r>
            <a:r>
              <a:rPr lang="es-ES" sz="8800" dirty="0"/>
              <a:t> ranking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93B62A-5865-452D-A600-B1713664D3F8}"/>
              </a:ext>
            </a:extLst>
          </p:cNvPr>
          <p:cNvSpPr txBox="1"/>
          <p:nvPr/>
        </p:nvSpPr>
        <p:spPr>
          <a:xfrm>
            <a:off x="1302326" y="1429538"/>
            <a:ext cx="9587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Depending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core</a:t>
            </a:r>
            <a:r>
              <a:rPr lang="es-ES" sz="4800" dirty="0"/>
              <a:t> use cases </a:t>
            </a:r>
            <a:r>
              <a:rPr lang="es-ES" sz="4800" dirty="0" err="1"/>
              <a:t>impact</a:t>
            </a:r>
            <a:r>
              <a:rPr lang="es-ES" sz="4800" dirty="0"/>
              <a:t>: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05374C-4CBE-44C2-9189-984A2272571D}"/>
              </a:ext>
            </a:extLst>
          </p:cNvPr>
          <p:cNvSpPr txBox="1"/>
          <p:nvPr/>
        </p:nvSpPr>
        <p:spPr>
          <a:xfrm>
            <a:off x="263459" y="2473402"/>
            <a:ext cx="10809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5"/>
                </a:solidFill>
              </a:rPr>
              <a:t>High</a:t>
            </a:r>
            <a:r>
              <a:rPr lang="es-ES" sz="6000" dirty="0"/>
              <a:t>: </a:t>
            </a:r>
            <a:r>
              <a:rPr lang="es-ES" sz="6000" dirty="0" err="1"/>
              <a:t>assert</a:t>
            </a:r>
            <a:r>
              <a:rPr lang="es-ES" sz="6000" dirty="0"/>
              <a:t> </a:t>
            </a:r>
            <a:r>
              <a:rPr lang="es-ES" sz="6000" dirty="0" err="1"/>
              <a:t>functionality</a:t>
            </a:r>
            <a:endParaRPr lang="es-ES" sz="6000" dirty="0"/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6"/>
                </a:solidFill>
              </a:rPr>
              <a:t>Medium</a:t>
            </a:r>
            <a:r>
              <a:rPr lang="es-ES" sz="6000" dirty="0"/>
              <a:t>: </a:t>
            </a:r>
            <a:r>
              <a:rPr lang="es-ES" sz="6000" dirty="0" err="1"/>
              <a:t>ease</a:t>
            </a:r>
            <a:r>
              <a:rPr lang="es-ES" sz="6000" dirty="0"/>
              <a:t> </a:t>
            </a:r>
            <a:r>
              <a:rPr lang="es-ES" sz="6000" dirty="0" err="1"/>
              <a:t>of</a:t>
            </a:r>
            <a:r>
              <a:rPr lang="es-ES" sz="6000" dirty="0"/>
              <a:t> use</a:t>
            </a:r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2"/>
                </a:solidFill>
              </a:rPr>
              <a:t>Low</a:t>
            </a:r>
            <a:r>
              <a:rPr lang="es-ES" sz="6000" dirty="0"/>
              <a:t>: look and </a:t>
            </a:r>
            <a:r>
              <a:rPr lang="es-ES" sz="6000" dirty="0" err="1"/>
              <a:t>feel</a:t>
            </a:r>
            <a:r>
              <a:rPr lang="es-ES" sz="6000" dirty="0"/>
              <a:t> </a:t>
            </a:r>
            <a:r>
              <a:rPr lang="es-ES" sz="6000" dirty="0" err="1"/>
              <a:t>improvements</a:t>
            </a:r>
            <a:endParaRPr lang="es-ES" sz="6000" dirty="0"/>
          </a:p>
        </p:txBody>
      </p:sp>
      <p:pic>
        <p:nvPicPr>
          <p:cNvPr id="3" name="Gráfico 2" descr="Portátil">
            <a:extLst>
              <a:ext uri="{FF2B5EF4-FFF2-40B4-BE49-F238E27FC236}">
                <a16:creationId xmlns:a16="http://schemas.microsoft.com/office/drawing/2014/main" id="{B3A97568-2B4E-448E-8405-241299226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1011" y="2074025"/>
            <a:ext cx="2823556" cy="28235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955E3C24-465D-40FD-BF7E-5C0D11A98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5589" y="289253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1857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interesting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see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publication</a:t>
            </a:r>
            <a:r>
              <a:rPr lang="es-ES" sz="7200" dirty="0">
                <a:solidFill>
                  <a:schemeClr val="bg2"/>
                </a:solidFill>
              </a:rPr>
              <a:t> dates”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creation</a:t>
            </a:r>
            <a:r>
              <a:rPr lang="es-ES" sz="5400" dirty="0"/>
              <a:t> 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8792D786-4F13-4962-8EEB-87C833F1A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F5F4-CEF7-48B1-B3F8-E9F01C723906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AD4CCEFD-6518-4FF0-B954-74EB6511A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Passwords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should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minimum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length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special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characters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restrictions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593456" y="-57755"/>
            <a:ext cx="900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Password</a:t>
            </a:r>
            <a:r>
              <a:rPr lang="es-ES" sz="8800" dirty="0"/>
              <a:t> </a:t>
            </a:r>
            <a:r>
              <a:rPr lang="es-ES" sz="8800" dirty="0" err="1"/>
              <a:t>validation</a:t>
            </a:r>
            <a:endParaRPr lang="es-ES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A1B7DB-6063-4E0E-BB1D-C4E44A9E8A57}"/>
              </a:ext>
            </a:extLst>
          </p:cNvPr>
          <p:cNvSpPr txBox="1"/>
          <p:nvPr/>
        </p:nvSpPr>
        <p:spPr>
          <a:xfrm>
            <a:off x="2172389" y="4072710"/>
            <a:ext cx="1584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***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AEDE531-7D72-4526-A9A6-E1CA3B1ED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6014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share capsules in Facebook”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Facebook </a:t>
            </a:r>
            <a:r>
              <a:rPr lang="es-ES" sz="5400" dirty="0" err="1"/>
              <a:t>integration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several</a:t>
            </a:r>
            <a:r>
              <a:rPr lang="es-ES" sz="4000" dirty="0"/>
              <a:t> </a:t>
            </a:r>
            <a:r>
              <a:rPr lang="es-ES" sz="4000" dirty="0" err="1"/>
              <a:t>difficulties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5"/>
                </a:solidFill>
              </a:rPr>
              <a:t>high</a:t>
            </a:r>
            <a:endParaRPr lang="es-ES" sz="6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269259" y="-57755"/>
            <a:ext cx="9653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Facebook </a:t>
            </a:r>
            <a:r>
              <a:rPr lang="es-ES" sz="8800" dirty="0" err="1"/>
              <a:t>integration</a:t>
            </a:r>
            <a:endParaRPr lang="es-ES" sz="8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D01C3-C4DA-4C65-9DEB-73B71428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85" y="4194420"/>
            <a:ext cx="699005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44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registering</a:t>
            </a:r>
            <a:r>
              <a:rPr lang="es-ES" sz="7200" dirty="0">
                <a:solidFill>
                  <a:schemeClr val="bg2"/>
                </a:solidFill>
              </a:rPr>
              <a:t>, a date </a:t>
            </a:r>
            <a:r>
              <a:rPr lang="es-ES" sz="7200" dirty="0" err="1">
                <a:solidFill>
                  <a:schemeClr val="bg2"/>
                </a:solidFill>
              </a:rPr>
              <a:t>picker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birthdate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appreciated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date </a:t>
            </a:r>
            <a:r>
              <a:rPr lang="es-ES" sz="5400" dirty="0" err="1"/>
              <a:t>picker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birthdate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4" name="Gráfico 13" descr="Calendario mensual">
            <a:extLst>
              <a:ext uri="{FF2B5EF4-FFF2-40B4-BE49-F238E27FC236}">
                <a16:creationId xmlns:a16="http://schemas.microsoft.com/office/drawing/2014/main" id="{944C0D61-C2B0-435F-B41F-87C3367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D4AB0DA1-2855-4C2E-B1B9-1A55AB84B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14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2107</TotalTime>
  <Words>4561</Words>
  <Application>Microsoft Office PowerPoint</Application>
  <PresentationFormat>Panorámica</PresentationFormat>
  <Paragraphs>2376</Paragraphs>
  <Slides>194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194</vt:i4>
      </vt:variant>
    </vt:vector>
  </HeadingPairs>
  <TitlesOfParts>
    <vt:vector size="199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RESULTS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second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206</cp:revision>
  <dcterms:created xsi:type="dcterms:W3CDTF">2019-03-27T16:23:05Z</dcterms:created>
  <dcterms:modified xsi:type="dcterms:W3CDTF">2019-05-03T09:27:55Z</dcterms:modified>
</cp:coreProperties>
</file>